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4"/>
  </p:normalViewPr>
  <p:slideViewPr>
    <p:cSldViewPr snapToGrid="0" snapToObjects="1">
      <p:cViewPr>
        <p:scale>
          <a:sx n="184" d="100"/>
          <a:sy n="184" d="100"/>
        </p:scale>
        <p:origin x="1152" y="855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kst tytułowy"/>
          <p:cNvSpPr txBox="1">
            <a:spLocks noGrp="1"/>
          </p:cNvSpPr>
          <p:nvPr>
            <p:ph type="title"/>
          </p:nvPr>
        </p:nvSpPr>
        <p:spPr>
          <a:xfrm>
            <a:off x="514350" y="1621190"/>
            <a:ext cx="5829300" cy="3448758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t>Tekst tytułowy</a:t>
            </a:r>
          </a:p>
        </p:txBody>
      </p:sp>
      <p:sp>
        <p:nvSpPr>
          <p:cNvPr id="12" name="Treść - poziom 1…"/>
          <p:cNvSpPr txBox="1">
            <a:spLocks noGrp="1"/>
          </p:cNvSpPr>
          <p:nvPr>
            <p:ph type="body" sz="quarter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800"/>
            </a:lvl1pPr>
            <a:lvl2pPr marL="0" indent="342900" algn="ctr">
              <a:buSzTx/>
              <a:buFontTx/>
              <a:buNone/>
              <a:defRPr sz="1800"/>
            </a:lvl2pPr>
            <a:lvl3pPr marL="0" indent="685800" algn="ctr">
              <a:buSzTx/>
              <a:buFontTx/>
              <a:buNone/>
              <a:defRPr sz="1800"/>
            </a:lvl3pPr>
            <a:lvl4pPr marL="0" indent="1028700" algn="ctr">
              <a:buSzTx/>
              <a:buFontTx/>
              <a:buNone/>
              <a:defRPr sz="1800"/>
            </a:lvl4pPr>
            <a:lvl5pPr marL="0" indent="1371600" algn="ctr">
              <a:buSzTx/>
              <a:buFontTx/>
              <a:buNone/>
              <a:defRPr sz="1800"/>
            </a:lvl5pPr>
          </a:lstStyle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3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kst tytułow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Tekst tytułowy</a:t>
            </a:r>
          </a:p>
        </p:txBody>
      </p:sp>
      <p:sp>
        <p:nvSpPr>
          <p:cNvPr id="93" name="Treść - poziom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94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kst tytułowy"/>
          <p:cNvSpPr txBox="1">
            <a:spLocks noGrp="1"/>
          </p:cNvSpPr>
          <p:nvPr>
            <p:ph type="title"/>
          </p:nvPr>
        </p:nvSpPr>
        <p:spPr>
          <a:xfrm>
            <a:off x="4907757" y="527402"/>
            <a:ext cx="1478756" cy="8394878"/>
          </a:xfrm>
          <a:prstGeom prst="rect">
            <a:avLst/>
          </a:prstGeom>
        </p:spPr>
        <p:txBody>
          <a:bodyPr/>
          <a:lstStyle/>
          <a:p>
            <a:r>
              <a:t>Tekst tytułowy</a:t>
            </a:r>
          </a:p>
        </p:txBody>
      </p:sp>
      <p:sp>
        <p:nvSpPr>
          <p:cNvPr id="102" name="Treść - poziom 1…"/>
          <p:cNvSpPr txBox="1">
            <a:spLocks noGrp="1"/>
          </p:cNvSpPr>
          <p:nvPr>
            <p:ph type="body" idx="1"/>
          </p:nvPr>
        </p:nvSpPr>
        <p:spPr>
          <a:xfrm>
            <a:off x="471487" y="527402"/>
            <a:ext cx="4350546" cy="8394878"/>
          </a:xfrm>
          <a:prstGeom prst="rect">
            <a:avLst/>
          </a:prstGeom>
        </p:spPr>
        <p:txBody>
          <a:bodyPr/>
          <a:lstStyle/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03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kst tytułow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Tekst tytułowy</a:t>
            </a:r>
          </a:p>
        </p:txBody>
      </p:sp>
      <p:sp>
        <p:nvSpPr>
          <p:cNvPr id="21" name="Treść - poziom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22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kst tytułowy"/>
          <p:cNvSpPr txBox="1">
            <a:spLocks noGrp="1"/>
          </p:cNvSpPr>
          <p:nvPr>
            <p:ph type="title"/>
          </p:nvPr>
        </p:nvSpPr>
        <p:spPr>
          <a:xfrm>
            <a:off x="467916" y="2469624"/>
            <a:ext cx="5915026" cy="4120621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t>Tekst tytułowy</a:t>
            </a:r>
          </a:p>
        </p:txBody>
      </p:sp>
      <p:sp>
        <p:nvSpPr>
          <p:cNvPr id="30" name="Treść - poziom 1…"/>
          <p:cNvSpPr txBox="1">
            <a:spLocks noGrp="1"/>
          </p:cNvSpPr>
          <p:nvPr>
            <p:ph type="body" sz="quarter" idx="1"/>
          </p:nvPr>
        </p:nvSpPr>
        <p:spPr>
          <a:xfrm>
            <a:off x="467916" y="6629226"/>
            <a:ext cx="5915026" cy="216693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800"/>
            </a:lvl1pPr>
            <a:lvl2pPr marL="0" indent="342900">
              <a:buSzTx/>
              <a:buFontTx/>
              <a:buNone/>
              <a:defRPr sz="1800"/>
            </a:lvl2pPr>
            <a:lvl3pPr marL="0" indent="685800">
              <a:buSzTx/>
              <a:buFontTx/>
              <a:buNone/>
              <a:defRPr sz="1800"/>
            </a:lvl3pPr>
            <a:lvl4pPr marL="0" indent="1028700">
              <a:buSzTx/>
              <a:buFontTx/>
              <a:buNone/>
              <a:defRPr sz="1800"/>
            </a:lvl4pPr>
            <a:lvl5pPr marL="0" indent="1371600">
              <a:buSzTx/>
              <a:buFontTx/>
              <a:buNone/>
              <a:defRPr sz="1800"/>
            </a:lvl5pPr>
          </a:lstStyle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31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kst tytułow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Tekst tytułowy</a:t>
            </a:r>
          </a:p>
        </p:txBody>
      </p:sp>
      <p:sp>
        <p:nvSpPr>
          <p:cNvPr id="39" name="Treść - poziom 1…"/>
          <p:cNvSpPr txBox="1">
            <a:spLocks noGrp="1"/>
          </p:cNvSpPr>
          <p:nvPr>
            <p:ph type="body" sz="half" idx="1"/>
          </p:nvPr>
        </p:nvSpPr>
        <p:spPr>
          <a:xfrm>
            <a:off x="471487" y="2637014"/>
            <a:ext cx="2914651" cy="6285267"/>
          </a:xfrm>
          <a:prstGeom prst="rect">
            <a:avLst/>
          </a:prstGeom>
        </p:spPr>
        <p:txBody>
          <a:bodyPr/>
          <a:lstStyle/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40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kst tytułowy"/>
          <p:cNvSpPr txBox="1">
            <a:spLocks noGrp="1"/>
          </p:cNvSpPr>
          <p:nvPr>
            <p:ph type="title"/>
          </p:nvPr>
        </p:nvSpPr>
        <p:spPr>
          <a:xfrm>
            <a:off x="472381" y="527405"/>
            <a:ext cx="5915026" cy="1914702"/>
          </a:xfrm>
          <a:prstGeom prst="rect">
            <a:avLst/>
          </a:prstGeom>
        </p:spPr>
        <p:txBody>
          <a:bodyPr/>
          <a:lstStyle/>
          <a:p>
            <a:r>
              <a:t>Tekst tytułowy</a:t>
            </a:r>
          </a:p>
        </p:txBody>
      </p:sp>
      <p:sp>
        <p:nvSpPr>
          <p:cNvPr id="48" name="Treść - poziom 1…"/>
          <p:cNvSpPr txBox="1">
            <a:spLocks noGrp="1"/>
          </p:cNvSpPr>
          <p:nvPr>
            <p:ph type="body" sz="quarter" idx="1"/>
          </p:nvPr>
        </p:nvSpPr>
        <p:spPr>
          <a:xfrm>
            <a:off x="472381" y="2428346"/>
            <a:ext cx="2901256" cy="1190096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800" b="1"/>
            </a:lvl1pPr>
            <a:lvl2pPr marL="0" indent="342900">
              <a:buSzTx/>
              <a:buFontTx/>
              <a:buNone/>
              <a:defRPr sz="1800" b="1"/>
            </a:lvl2pPr>
            <a:lvl3pPr marL="0" indent="685800">
              <a:buSzTx/>
              <a:buFontTx/>
              <a:buNone/>
              <a:defRPr sz="1800" b="1"/>
            </a:lvl3pPr>
            <a:lvl4pPr marL="0" indent="1028700">
              <a:buSzTx/>
              <a:buFontTx/>
              <a:buNone/>
              <a:defRPr sz="1800" b="1"/>
            </a:lvl4pPr>
            <a:lvl5pPr marL="0" indent="1371600">
              <a:buSzTx/>
              <a:buFontTx/>
              <a:buNone/>
              <a:defRPr sz="1800" b="1"/>
            </a:lvl5pPr>
          </a:lstStyle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471862" y="2428346"/>
            <a:ext cx="2915544" cy="1190096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1800" b="1"/>
            </a:pPr>
            <a:endParaRPr/>
          </a:p>
        </p:txBody>
      </p:sp>
      <p:sp>
        <p:nvSpPr>
          <p:cNvPr id="50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kst tytułow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Tekst tytułowy</a:t>
            </a:r>
          </a:p>
        </p:txBody>
      </p:sp>
      <p:sp>
        <p:nvSpPr>
          <p:cNvPr id="58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kst tytułowy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Tekst tytułowy</a:t>
            </a:r>
          </a:p>
        </p:txBody>
      </p:sp>
      <p:sp>
        <p:nvSpPr>
          <p:cNvPr id="73" name="Treść - poziom 1…"/>
          <p:cNvSpPr txBox="1">
            <a:spLocks noGrp="1"/>
          </p:cNvSpPr>
          <p:nvPr>
            <p:ph type="body" sz="half" idx="1"/>
          </p:nvPr>
        </p:nvSpPr>
        <p:spPr>
          <a:xfrm>
            <a:off x="2915542" y="1426282"/>
            <a:ext cx="3471864" cy="703968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538842" indent="-195942">
              <a:defRPr sz="2400"/>
            </a:lvl2pPr>
            <a:lvl3pPr marL="914400" indent="-228600">
              <a:defRPr sz="2400"/>
            </a:lvl3pPr>
            <a:lvl4pPr marL="1303019" indent="-274319">
              <a:defRPr sz="2400"/>
            </a:lvl4pPr>
            <a:lvl5pPr marL="1645920" indent="-274320">
              <a:defRPr sz="2400"/>
            </a:lvl5pPr>
          </a:lstStyle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72381" y="2971799"/>
            <a:ext cx="2211884" cy="5505629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200"/>
            </a:pPr>
            <a:endParaRPr/>
          </a:p>
        </p:txBody>
      </p:sp>
      <p:sp>
        <p:nvSpPr>
          <p:cNvPr id="75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kst tytułowy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Tekst tytułowy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2915542" y="1426282"/>
            <a:ext cx="3471864" cy="7039683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Treść - poziom 1…"/>
          <p:cNvSpPr txBox="1">
            <a:spLocks noGrp="1"/>
          </p:cNvSpPr>
          <p:nvPr>
            <p:ph type="body" sz="quarter" idx="1"/>
          </p:nvPr>
        </p:nvSpPr>
        <p:spPr>
          <a:xfrm>
            <a:off x="472381" y="2971800"/>
            <a:ext cx="2211884" cy="550562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200"/>
            </a:lvl1pPr>
            <a:lvl2pPr marL="0" indent="342900">
              <a:buSzTx/>
              <a:buFontTx/>
              <a:buNone/>
              <a:defRPr sz="1200"/>
            </a:lvl2pPr>
            <a:lvl3pPr marL="0" indent="685800">
              <a:buSzTx/>
              <a:buFontTx/>
              <a:buNone/>
              <a:defRPr sz="1200"/>
            </a:lvl3pPr>
            <a:lvl4pPr marL="0" indent="1028700">
              <a:buSzTx/>
              <a:buFontTx/>
              <a:buNone/>
              <a:defRPr sz="1200"/>
            </a:lvl4pPr>
            <a:lvl5pPr marL="0" indent="1371600">
              <a:buSzTx/>
              <a:buFontTx/>
              <a:buNone/>
              <a:defRPr sz="1200"/>
            </a:lvl5pPr>
          </a:lstStyle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85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 tytułowy"/>
          <p:cNvSpPr txBox="1">
            <a:spLocks noGrp="1"/>
          </p:cNvSpPr>
          <p:nvPr>
            <p:ph type="title"/>
          </p:nvPr>
        </p:nvSpPr>
        <p:spPr>
          <a:xfrm>
            <a:off x="471487" y="527405"/>
            <a:ext cx="5915026" cy="19147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Tekst tytułowy</a:t>
            </a:r>
          </a:p>
        </p:txBody>
      </p:sp>
      <p:sp>
        <p:nvSpPr>
          <p:cNvPr id="3" name="Treść - poziom 1…"/>
          <p:cNvSpPr txBox="1">
            <a:spLocks noGrp="1"/>
          </p:cNvSpPr>
          <p:nvPr>
            <p:ph type="body" idx="1"/>
          </p:nvPr>
        </p:nvSpPr>
        <p:spPr>
          <a:xfrm>
            <a:off x="471487" y="2637014"/>
            <a:ext cx="5915026" cy="62852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4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6162491" y="9335878"/>
            <a:ext cx="224022" cy="2184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9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171450" marR="0" indent="-171450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542925" marR="0" indent="-200025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925830" marR="0" indent="-240030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3056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16485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19914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23343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26772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30201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ytuł 1"/>
          <p:cNvSpPr txBox="1">
            <a:spLocks noGrp="1"/>
          </p:cNvSpPr>
          <p:nvPr>
            <p:ph type="ctrTitle"/>
          </p:nvPr>
        </p:nvSpPr>
        <p:spPr>
          <a:xfrm>
            <a:off x="197707" y="3764060"/>
            <a:ext cx="6499656" cy="1331535"/>
          </a:xfrm>
          <a:prstGeom prst="rect">
            <a:avLst/>
          </a:prstGeom>
        </p:spPr>
        <p:txBody>
          <a:bodyPr>
            <a:normAutofit/>
          </a:bodyPr>
          <a:lstStyle/>
          <a:p>
            <a:pPr defTabSz="582930">
              <a:defRPr sz="1700" b="1">
                <a:solidFill>
                  <a:srgbClr val="FFFFFF"/>
                </a:solidFill>
                <a:latin typeface="Arial Hebrew Scholar"/>
                <a:ea typeface="Arial Hebrew Scholar"/>
                <a:cs typeface="Arial Hebrew Scholar"/>
                <a:sym typeface="Arial Hebrew Scholar"/>
              </a:defRPr>
            </a:pP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Firma PROMAG</a:t>
            </a:r>
            <a:r>
              <a:rPr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sz="1530" dirty="0" err="1">
                <a:latin typeface="Calibri" panose="020F0502020204030204" pitchFamily="34" charset="0"/>
                <a:cs typeface="Calibri" panose="020F0502020204030204" pitchFamily="34" charset="0"/>
              </a:rPr>
              <a:t>Serdecznie</a:t>
            </a:r>
            <a:r>
              <a:rPr sz="15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30" dirty="0" err="1">
                <a:latin typeface="Calibri" panose="020F0502020204030204" pitchFamily="34" charset="0"/>
                <a:cs typeface="Calibri" panose="020F0502020204030204" pitchFamily="34" charset="0"/>
              </a:rPr>
              <a:t>zaprasza</a:t>
            </a:r>
            <a:r>
              <a:rPr sz="15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30" dirty="0" err="1">
                <a:latin typeface="Calibri" panose="020F0502020204030204" pitchFamily="34" charset="0"/>
                <a:cs typeface="Calibri" panose="020F0502020204030204" pitchFamily="34" charset="0"/>
              </a:rPr>
              <a:t>mieszkańców</a:t>
            </a:r>
            <a:r>
              <a:rPr sz="15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30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sz="15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530" dirty="0" err="1">
                <a:latin typeface="Calibri" panose="020F0502020204030204" pitchFamily="34" charset="0"/>
                <a:cs typeface="Calibri" panose="020F0502020204030204" pitchFamily="34" charset="0"/>
              </a:rPr>
              <a:t>przedsiębiorców</a:t>
            </a:r>
            <a:r>
              <a:rPr sz="15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1530" smtClean="0">
                <a:latin typeface="Calibri" panose="020F0502020204030204" pitchFamily="34" charset="0"/>
                <a:cs typeface="Calibri" panose="020F0502020204030204" pitchFamily="34" charset="0"/>
              </a:rPr>
              <a:t>Gminy Narew </a:t>
            </a:r>
            <a:r>
              <a:rPr lang="pl-PL" sz="1530" dirty="0" smtClean="0">
                <a:latin typeface="Calibri" panose="020F0502020204030204" pitchFamily="34" charset="0"/>
                <a:cs typeface="Calibri" panose="020F0502020204030204" pitchFamily="34" charset="0"/>
              </a:rPr>
              <a:t>na wideo-konferencje na żywo dotyczącą dofinansowań instalacji fotowoltaicznych do produkcji energii elektrycznej oraz informacje na temat elektrycznych instalacji grzewczych do ogrzewania powierzchni domu oraz wody użytkowej .</a:t>
            </a:r>
            <a:endParaRPr sz="153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3" name="Podtytuł 2"/>
          <p:cNvSpPr txBox="1">
            <a:spLocks noGrp="1"/>
          </p:cNvSpPr>
          <p:nvPr>
            <p:ph type="subTitle" sz="half" idx="1"/>
          </p:nvPr>
        </p:nvSpPr>
        <p:spPr>
          <a:xfrm>
            <a:off x="151992" y="6190734"/>
            <a:ext cx="6662074" cy="252833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defRPr sz="3600" b="1">
                <a:latin typeface="Arial"/>
                <a:ea typeface="Arial"/>
                <a:cs typeface="Arial"/>
                <a:sym typeface="Arial"/>
              </a:defRPr>
            </a:pPr>
            <a:r>
              <a:rPr lang="pl-PL" sz="3600" dirty="0" smtClean="0"/>
              <a:t>13 maj 2020r.</a:t>
            </a:r>
            <a:br>
              <a:rPr lang="pl-PL" sz="3600" dirty="0" smtClean="0"/>
            </a:br>
            <a:r>
              <a:rPr lang="pl-PL" sz="3600" dirty="0" smtClean="0"/>
              <a:t>O godzinie 19 00</a:t>
            </a:r>
            <a:br>
              <a:rPr lang="pl-PL" sz="3600" dirty="0" smtClean="0"/>
            </a:br>
            <a:r>
              <a:rPr lang="pl-PL" sz="2400" dirty="0" smtClean="0"/>
              <a:t>Wideo-konferencja na żywo</a:t>
            </a:r>
            <a:br>
              <a:rPr lang="pl-PL" sz="2400" dirty="0" smtClean="0"/>
            </a:br>
            <a:r>
              <a:rPr lang="pl-PL" sz="2400" dirty="0" smtClean="0"/>
              <a:t>link pod adresem </a:t>
            </a:r>
            <a:br>
              <a:rPr lang="pl-PL" sz="2400" dirty="0" smtClean="0"/>
            </a:br>
            <a:r>
              <a:rPr lang="pl-PL" sz="2400" smtClean="0"/>
              <a:t>www.grupowyprogramdofinansowan.pl</a:t>
            </a:r>
            <a:r>
              <a:rPr lang="pl-PL" sz="3600" dirty="0" smtClean="0"/>
              <a:t/>
            </a:r>
            <a:br>
              <a:rPr lang="pl-PL" sz="3600" dirty="0" smtClean="0"/>
            </a:br>
            <a:endParaRPr sz="2000" dirty="0"/>
          </a:p>
        </p:txBody>
      </p:sp>
      <p:sp>
        <p:nvSpPr>
          <p:cNvPr id="6" name="Tytuł 1">
            <a:extLst>
              <a:ext uri="{FF2B5EF4-FFF2-40B4-BE49-F238E27FC236}">
                <a16:creationId xmlns:a16="http://schemas.microsoft.com/office/drawing/2014/main" xmlns="" id="{F652C639-F4AE-C34A-8D1C-0E5CEED2F9AC}"/>
              </a:ext>
            </a:extLst>
          </p:cNvPr>
          <p:cNvSpPr txBox="1">
            <a:spLocks/>
          </p:cNvSpPr>
          <p:nvPr/>
        </p:nvSpPr>
        <p:spPr>
          <a:xfrm>
            <a:off x="197707" y="9466971"/>
            <a:ext cx="6499656" cy="3709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normAutofit/>
          </a:bodyPr>
          <a:lstStyle>
            <a:lvl1pPr marL="0" marR="0" indent="0" algn="ctr" defTabSz="6858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 Light"/>
                <a:ea typeface="Calibri Light"/>
                <a:cs typeface="Calibri Light"/>
                <a:sym typeface="Calibri Light"/>
              </a:defRPr>
            </a:lvl1pPr>
            <a:lvl2pPr marL="0" marR="0" indent="0" algn="l" defTabSz="6858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 Light"/>
                <a:ea typeface="Calibri Light"/>
                <a:cs typeface="Calibri Light"/>
                <a:sym typeface="Calibri Light"/>
              </a:defRPr>
            </a:lvl2pPr>
            <a:lvl3pPr marL="0" marR="0" indent="0" algn="l" defTabSz="6858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 Light"/>
                <a:ea typeface="Calibri Light"/>
                <a:cs typeface="Calibri Light"/>
                <a:sym typeface="Calibri Light"/>
              </a:defRPr>
            </a:lvl3pPr>
            <a:lvl4pPr marL="0" marR="0" indent="0" algn="l" defTabSz="6858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 Light"/>
                <a:ea typeface="Calibri Light"/>
                <a:cs typeface="Calibri Light"/>
                <a:sym typeface="Calibri Light"/>
              </a:defRPr>
            </a:lvl4pPr>
            <a:lvl5pPr marL="0" marR="0" indent="0" algn="l" defTabSz="6858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 Light"/>
                <a:ea typeface="Calibri Light"/>
                <a:cs typeface="Calibri Light"/>
                <a:sym typeface="Calibri Light"/>
              </a:defRPr>
            </a:lvl5pPr>
            <a:lvl6pPr marL="0" marR="0" indent="0" algn="l" defTabSz="6858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 Light"/>
                <a:ea typeface="Calibri Light"/>
                <a:cs typeface="Calibri Light"/>
                <a:sym typeface="Calibri Light"/>
              </a:defRPr>
            </a:lvl6pPr>
            <a:lvl7pPr marL="0" marR="0" indent="0" algn="l" defTabSz="6858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 Light"/>
                <a:ea typeface="Calibri Light"/>
                <a:cs typeface="Calibri Light"/>
                <a:sym typeface="Calibri Light"/>
              </a:defRPr>
            </a:lvl7pPr>
            <a:lvl8pPr marL="0" marR="0" indent="0" algn="l" defTabSz="6858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 Light"/>
                <a:ea typeface="Calibri Light"/>
                <a:cs typeface="Calibri Light"/>
                <a:sym typeface="Calibri Light"/>
              </a:defRPr>
            </a:lvl8pPr>
            <a:lvl9pPr marL="0" marR="0" indent="0" algn="l" defTabSz="6858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Calibri Light"/>
                <a:ea typeface="Calibri Light"/>
                <a:cs typeface="Calibri Light"/>
                <a:sym typeface="Calibri Light"/>
              </a:defRPr>
            </a:lvl9pPr>
          </a:lstStyle>
          <a:p>
            <a:pPr defTabSz="582930" hangingPunct="1">
              <a:defRPr sz="1700" b="1">
                <a:solidFill>
                  <a:srgbClr val="FFFFFF"/>
                </a:solidFill>
                <a:latin typeface="Arial Hebrew Scholar"/>
                <a:ea typeface="Arial Hebrew Scholar"/>
                <a:cs typeface="Arial Hebrew Scholar"/>
                <a:sym typeface="Arial Hebrew Scholar"/>
              </a:defRPr>
            </a:pPr>
            <a:r>
              <a:rPr lang="pl-PL" sz="1700" b="1" dirty="0">
                <a:solidFill>
                  <a:srgbClr val="FFFFFF"/>
                </a:solidFill>
                <a:latin typeface="+mj-lt"/>
                <a:ea typeface="Arial Hebrew Scholar"/>
                <a:cs typeface="Arial Hebrew Scholar"/>
                <a:sym typeface="Arial Hebrew Scholar"/>
              </a:rPr>
              <a:t>WIĘCEJ INFORMACJI +</a:t>
            </a:r>
            <a:r>
              <a:rPr lang="pl-PL" sz="1700" b="1">
                <a:solidFill>
                  <a:srgbClr val="FFFFFF"/>
                </a:solidFill>
                <a:latin typeface="+mj-lt"/>
                <a:ea typeface="Arial Hebrew Scholar"/>
                <a:cs typeface="Arial Hebrew Scholar"/>
                <a:sym typeface="Arial Hebrew Scholar"/>
              </a:rPr>
              <a:t>48 </a:t>
            </a:r>
            <a:r>
              <a:rPr lang="pl-PL" sz="1700" b="1" smtClean="0">
                <a:solidFill>
                  <a:srgbClr val="FFFFFF"/>
                </a:solidFill>
                <a:latin typeface="+mj-lt"/>
                <a:ea typeface="Arial Hebrew Scholar"/>
                <a:cs typeface="Arial Hebrew Scholar"/>
                <a:sym typeface="Arial Hebrew Scholar"/>
              </a:rPr>
              <a:t>573 208 099</a:t>
            </a:r>
            <a:endParaRPr lang="pl-PL" sz="1530" b="1" dirty="0">
              <a:solidFill>
                <a:srgbClr val="FFFFFF"/>
              </a:solidFill>
              <a:latin typeface="+mj-lt"/>
              <a:ea typeface="Arial Hebrew Scholar"/>
              <a:cs typeface="Arial Hebrew Scholar"/>
              <a:sym typeface="Arial Hebrew Scholar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Motyw pakietu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Motyw pakietu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Motyw pakietu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13</Words>
  <Application>Microsoft Office PowerPoint</Application>
  <PresentationFormat>Papier A4 (210x297 mm)</PresentationFormat>
  <Paragraphs>3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Firma PROMAG Serdecznie zaprasza mieszkańców i przedsiębiorców Gminy Narew na wideo-konferencje na żywo dotyczącą dofinansowań instalacji fotowoltaicznych do produkcji energii elektrycznej oraz informacje na temat elektrycznych instalacji grzewczych do ogrzewania powierzchni domu oraz wody użytkowej 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Urząd MIASTA I Gminy MROZY wraz z Firmą PROMAG Serdecznie zaprasza mieszkańców i przedsiębiorców Gminy na spotkanie  dotyczące dofinansowania na instalacje fotowoltaiczne do produkcji energii elektrycznej oraz instalacje solarne do  podgrzewania wody użytkowej.</dc:title>
  <dc:creator>karol</dc:creator>
  <cp:lastModifiedBy>karol</cp:lastModifiedBy>
  <cp:revision>5</cp:revision>
  <dcterms:modified xsi:type="dcterms:W3CDTF">2020-05-05T19:00:16Z</dcterms:modified>
</cp:coreProperties>
</file>